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FF60C72-E0D9-48D3-8E9E-916D0E6225BD}" type="datetimeFigureOut">
              <a:rPr lang="pt-BR" smtClean="0"/>
              <a:t>15/05/2012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221249-2308-4820-8B33-BFF4F6E7307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L%C3%ADngua_grega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Translit.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4420" y="1"/>
            <a:ext cx="2636092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8032" y="2204864"/>
            <a:ext cx="7772400" cy="1470025"/>
          </a:xfrm>
        </p:spPr>
        <p:txBody>
          <a:bodyPr>
            <a:normAutofit/>
          </a:bodyPr>
          <a:lstStyle/>
          <a:p>
            <a:r>
              <a:rPr lang="pt-BR" sz="3600" dirty="0" smtClean="0"/>
              <a:t> Análise Econômica do Dir. Ambiental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6400800" cy="1752600"/>
          </a:xfrm>
        </p:spPr>
        <p:txBody>
          <a:bodyPr/>
          <a:lstStyle/>
          <a:p>
            <a:r>
              <a:rPr lang="pt-BR" dirty="0" smtClean="0"/>
              <a:t>Sociedade Civil</a:t>
            </a:r>
          </a:p>
          <a:p>
            <a:r>
              <a:rPr lang="pt-BR" dirty="0" smtClean="0"/>
              <a:t>         Meio Ambiente</a:t>
            </a:r>
          </a:p>
          <a:p>
            <a:r>
              <a:rPr lang="pt-BR" dirty="0" smtClean="0"/>
              <a:t>                    &amp;    Direito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6544420" cy="1622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K:\Worksheet\Sites\logo am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4" y="5229200"/>
            <a:ext cx="3272210" cy="73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s://encrypted-tbn3.google.com/images?q=tbn:ANd9GcTOlmCDamnR9NaXTJQBwZz3-z2GZs7We--YRWSpz38Jjmb1sCD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797152"/>
            <a:ext cx="1266369" cy="105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21288"/>
            <a:ext cx="1420874" cy="717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://www6.ufrgs.br/fce/wordpress/wp-content/uploads/2011/11/PP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883" y="6005987"/>
            <a:ext cx="1841237" cy="87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7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age.made-in-china.com/4f0j00QMvtjONIATgw/Fresh-Potato-Holland-Pota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764704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e 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Direito</a:t>
            </a:r>
            <a:r>
              <a:rPr lang="pt-BR" dirty="0" smtClean="0"/>
              <a:t>: ciência que trata das normas e princípios que regem a sociedade.</a:t>
            </a:r>
          </a:p>
          <a:p>
            <a:endParaRPr lang="pt-BR" dirty="0"/>
          </a:p>
          <a:p>
            <a:r>
              <a:rPr lang="pt-BR" b="1" dirty="0" smtClean="0"/>
              <a:t>Economia</a:t>
            </a:r>
            <a:r>
              <a:rPr lang="pt-BR" dirty="0" smtClean="0"/>
              <a:t>: </a:t>
            </a:r>
            <a:r>
              <a:rPr lang="pt-PT" dirty="0" smtClean="0"/>
              <a:t>O </a:t>
            </a:r>
            <a:r>
              <a:rPr lang="pt-PT" dirty="0"/>
              <a:t>termo </a:t>
            </a:r>
            <a:r>
              <a:rPr lang="pt-PT" i="1" dirty="0"/>
              <a:t>economia</a:t>
            </a:r>
            <a:r>
              <a:rPr lang="pt-PT" dirty="0"/>
              <a:t> vem do </a:t>
            </a:r>
            <a:r>
              <a:rPr lang="pt-PT" dirty="0">
                <a:hlinkClick r:id="rId3" action="ppaction://hlinkfile" tooltip="Língua grega"/>
              </a:rPr>
              <a:t>grego</a:t>
            </a:r>
            <a:r>
              <a:rPr lang="pt-PT" dirty="0"/>
              <a:t> οικονομία (de οἶκος , </a:t>
            </a:r>
            <a:r>
              <a:rPr lang="pt-PT" dirty="0">
                <a:hlinkClick r:id="rId4" action="ppaction://hlinkfile" tooltip="Translit."/>
              </a:rPr>
              <a:t>translit.</a:t>
            </a:r>
            <a:r>
              <a:rPr lang="pt-PT" dirty="0"/>
              <a:t> </a:t>
            </a:r>
            <a:r>
              <a:rPr lang="pt-PT" i="1" dirty="0"/>
              <a:t>oikos</a:t>
            </a:r>
            <a:r>
              <a:rPr lang="pt-PT" dirty="0"/>
              <a:t>, 'casa' + νόμος , translit. </a:t>
            </a:r>
            <a:r>
              <a:rPr lang="pt-PT" i="1" dirty="0"/>
              <a:t>nomos</a:t>
            </a:r>
            <a:r>
              <a:rPr lang="pt-PT" dirty="0"/>
              <a:t>, </a:t>
            </a:r>
            <a:r>
              <a:rPr lang="pt-PT" b="1" dirty="0"/>
              <a:t>'costume ou lei'</a:t>
            </a:r>
            <a:r>
              <a:rPr lang="pt-PT" dirty="0"/>
              <a:t>, ou também </a:t>
            </a:r>
            <a:r>
              <a:rPr lang="pt-PT" b="1" dirty="0"/>
              <a:t>'gerir, administrar</a:t>
            </a:r>
            <a:r>
              <a:rPr lang="pt-PT" dirty="0"/>
              <a:t>': daí "regras da casa" ou "administração doméstica</a:t>
            </a:r>
            <a:r>
              <a:rPr lang="pt-PT" dirty="0" smtClean="0"/>
              <a:t>".</a:t>
            </a:r>
            <a:endParaRPr lang="pt-PT" baseline="30000" dirty="0" smtClean="0"/>
          </a:p>
          <a:p>
            <a:pPr marL="109728" indent="0">
              <a:buNone/>
            </a:pPr>
            <a:endParaRPr lang="pt-PT" baseline="30000" dirty="0"/>
          </a:p>
        </p:txBody>
      </p:sp>
    </p:spTree>
    <p:extLst>
      <p:ext uri="{BB962C8B-B14F-4D97-AF65-F5344CB8AC3E}">
        <p14:creationId xmlns:p14="http://schemas.microsoft.com/office/powerpoint/2010/main" val="34429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1.bp.blogspot.com/-swW9qLUMsY4/TlOaHbezojI/AAAAAAAAAJU/jAftv6-I3nc/s1600/coordin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84784"/>
            <a:ext cx="288607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rgbClr val="00B050"/>
                </a:solidFill>
              </a:rPr>
              <a:t>Bem-estar social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 smtClean="0"/>
              <a:t>Eficiência de </a:t>
            </a:r>
            <a:r>
              <a:rPr lang="pt-BR" b="1" dirty="0" err="1" smtClean="0"/>
              <a:t>Kaldor</a:t>
            </a:r>
            <a:r>
              <a:rPr lang="pt-BR" b="1" dirty="0" smtClean="0"/>
              <a:t>-Hicks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Teorema de Coase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Análise Econômica do Direito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6557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nvolverde.com.br/portal/wp-content/uploads/2011/09/1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52387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Aplicação dos conceitos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Eficiência dos instrumentos jurídicos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Repensar do “status quo” pós 88</a:t>
            </a:r>
          </a:p>
          <a:p>
            <a:pPr marL="109728" indent="0">
              <a:buNone/>
            </a:pPr>
            <a:endParaRPr lang="pt-BR" dirty="0" smtClean="0"/>
          </a:p>
          <a:p>
            <a:r>
              <a:rPr lang="pt-BR" dirty="0" smtClean="0"/>
              <a:t>Crescimento econômico x ambiente ou crescimento econômico “e” ambiente?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721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162</TotalTime>
  <Words>118</Words>
  <Application>Microsoft Office PowerPoint</Application>
  <PresentationFormat>Apresentação na tela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Urbano</vt:lpstr>
      <vt:lpstr> Análise Econômica do Dir. Ambiental</vt:lpstr>
      <vt:lpstr>Direito e Economia</vt:lpstr>
      <vt:lpstr>Apresentação do PowerPoint</vt:lpstr>
      <vt:lpstr>Aplicação dos conceitos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Colóquio de Direito Ambiental</dc:title>
  <dc:creator>Magnum Eltz</dc:creator>
  <cp:lastModifiedBy>Magnum Eltz</cp:lastModifiedBy>
  <cp:revision>10</cp:revision>
  <dcterms:created xsi:type="dcterms:W3CDTF">2012-04-19T15:56:49Z</dcterms:created>
  <dcterms:modified xsi:type="dcterms:W3CDTF">2012-05-15T12:40:57Z</dcterms:modified>
</cp:coreProperties>
</file>